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 uri="GoogleSlidesCustomDataVersion2">
      <go:slidesCustomData xmlns:go="http://customooxmlschemas.google.com/" r:id="rId7" roundtripDataSignature="AMtx7miFOIhm6tBjjwnUhoe6n+hVk1Xwv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2: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 name="Shape 9"/>
        <p:cNvGrpSpPr/>
        <p:nvPr/>
      </p:nvGrpSpPr>
      <p:grpSpPr>
        <a:xfrm>
          <a:off x="0" y="0"/>
          <a:ext cx="0" cy="0"/>
          <a:chOff x="0" y="0"/>
          <a:chExt cx="0" cy="0"/>
        </a:xfrm>
      </p:grpSpPr>
      <p:sp>
        <p:nvSpPr>
          <p:cNvPr id="10" name="Google Shape;10;p5"/>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1" name="Google Shape;11;p5"/>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2" name="Google Shape;12;p5"/>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233775" y="2129799"/>
            <a:ext cx="6390300" cy="3780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p:nvPr>
            <p:ph idx="1" type="body"/>
          </p:nvPr>
        </p:nvSpPr>
        <p:spPr>
          <a:xfrm>
            <a:off x="233775" y="6069481"/>
            <a:ext cx="6390300" cy="2504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4"/>
          <p:cNvSpPr txBox="1"/>
          <p:nvPr>
            <p:ph type="ctrTitle"/>
          </p:nvPr>
        </p:nvSpPr>
        <p:spPr>
          <a:xfrm>
            <a:off x="233781" y="1433649"/>
            <a:ext cx="6390300" cy="3952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5" name="Google Shape;15;p4"/>
          <p:cNvSpPr txBox="1"/>
          <p:nvPr>
            <p:ph idx="1" type="subTitle"/>
          </p:nvPr>
        </p:nvSpPr>
        <p:spPr>
          <a:xfrm>
            <a:off x="233775" y="5456992"/>
            <a:ext cx="6390300" cy="1526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6" name="Google Shape;16;p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6"/>
          <p:cNvSpPr txBox="1"/>
          <p:nvPr>
            <p:ph type="title"/>
          </p:nvPr>
        </p:nvSpPr>
        <p:spPr>
          <a:xfrm>
            <a:off x="233775" y="4141374"/>
            <a:ext cx="6390300" cy="16209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6"/>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7"/>
          <p:cNvSpPr txBox="1"/>
          <p:nvPr>
            <p:ph idx="1" type="body"/>
          </p:nvPr>
        </p:nvSpPr>
        <p:spPr>
          <a:xfrm>
            <a:off x="233775"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7"/>
          <p:cNvSpPr txBox="1"/>
          <p:nvPr>
            <p:ph idx="2" type="body"/>
          </p:nvPr>
        </p:nvSpPr>
        <p:spPr>
          <a:xfrm>
            <a:off x="3624300"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7"/>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8"/>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233775" y="1069785"/>
            <a:ext cx="2106000" cy="14550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9"/>
          <p:cNvSpPr txBox="1"/>
          <p:nvPr>
            <p:ph idx="1" type="body"/>
          </p:nvPr>
        </p:nvSpPr>
        <p:spPr>
          <a:xfrm>
            <a:off x="233775" y="2675618"/>
            <a:ext cx="2106000" cy="61218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9"/>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367688" y="866746"/>
            <a:ext cx="4775700" cy="7876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0"/>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199125" y="2374428"/>
            <a:ext cx="3033900" cy="2854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1"/>
          <p:cNvSpPr txBox="1"/>
          <p:nvPr>
            <p:ph idx="1" type="subTitle"/>
          </p:nvPr>
        </p:nvSpPr>
        <p:spPr>
          <a:xfrm>
            <a:off x="199125" y="5397207"/>
            <a:ext cx="3033900" cy="2378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1"/>
          <p:cNvSpPr txBox="1"/>
          <p:nvPr>
            <p:ph idx="2" type="body"/>
          </p:nvPr>
        </p:nvSpPr>
        <p:spPr>
          <a:xfrm>
            <a:off x="3704625" y="1394418"/>
            <a:ext cx="2877600" cy="71148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1600"/>
              </a:spcBef>
              <a:spcAft>
                <a:spcPts val="0"/>
              </a:spcAft>
              <a:buClr>
                <a:schemeClr val="dk1"/>
              </a:buClr>
              <a:buSzPts val="1400"/>
              <a:buChar char="○"/>
              <a:defRPr>
                <a:solidFill>
                  <a:schemeClr val="dk1"/>
                </a:solidFill>
              </a:defRPr>
            </a:lvl2pPr>
            <a:lvl3pPr indent="-317500" lvl="2" marL="1371600" algn="l">
              <a:lnSpc>
                <a:spcPct val="115000"/>
              </a:lnSpc>
              <a:spcBef>
                <a:spcPts val="1600"/>
              </a:spcBef>
              <a:spcAft>
                <a:spcPts val="0"/>
              </a:spcAft>
              <a:buClr>
                <a:schemeClr val="dk1"/>
              </a:buClr>
              <a:buSzPts val="1400"/>
              <a:buChar char="■"/>
              <a:defRPr>
                <a:solidFill>
                  <a:schemeClr val="dk1"/>
                </a:solidFill>
              </a:defRPr>
            </a:lvl3pPr>
            <a:lvl4pPr indent="-317500" lvl="3" marL="1828800" algn="l">
              <a:lnSpc>
                <a:spcPct val="115000"/>
              </a:lnSpc>
              <a:spcBef>
                <a:spcPts val="1600"/>
              </a:spcBef>
              <a:spcAft>
                <a:spcPts val="0"/>
              </a:spcAft>
              <a:buClr>
                <a:schemeClr val="dk1"/>
              </a:buClr>
              <a:buSzPts val="1400"/>
              <a:buChar char="●"/>
              <a:defRPr>
                <a:solidFill>
                  <a:schemeClr val="dk1"/>
                </a:solidFill>
              </a:defRPr>
            </a:lvl4pPr>
            <a:lvl5pPr indent="-317500" lvl="4" marL="2286000" algn="l">
              <a:lnSpc>
                <a:spcPct val="115000"/>
              </a:lnSpc>
              <a:spcBef>
                <a:spcPts val="1600"/>
              </a:spcBef>
              <a:spcAft>
                <a:spcPts val="0"/>
              </a:spcAft>
              <a:buClr>
                <a:schemeClr val="dk1"/>
              </a:buClr>
              <a:buSzPts val="1400"/>
              <a:buChar char="○"/>
              <a:defRPr>
                <a:solidFill>
                  <a:schemeClr val="dk1"/>
                </a:solidFill>
              </a:defRPr>
            </a:lvl5pPr>
            <a:lvl6pPr indent="-317500" lvl="5" marL="2743200" algn="l">
              <a:lnSpc>
                <a:spcPct val="115000"/>
              </a:lnSpc>
              <a:spcBef>
                <a:spcPts val="1600"/>
              </a:spcBef>
              <a:spcAft>
                <a:spcPts val="0"/>
              </a:spcAft>
              <a:buClr>
                <a:schemeClr val="dk1"/>
              </a:buClr>
              <a:buSzPts val="1400"/>
              <a:buChar char="■"/>
              <a:defRPr>
                <a:solidFill>
                  <a:schemeClr val="dk1"/>
                </a:solidFill>
              </a:defRPr>
            </a:lvl6pPr>
            <a:lvl7pPr indent="-317500" lvl="6" marL="3200400" algn="l">
              <a:lnSpc>
                <a:spcPct val="115000"/>
              </a:lnSpc>
              <a:spcBef>
                <a:spcPts val="1600"/>
              </a:spcBef>
              <a:spcAft>
                <a:spcPts val="0"/>
              </a:spcAft>
              <a:buClr>
                <a:schemeClr val="dk1"/>
              </a:buClr>
              <a:buSzPts val="1400"/>
              <a:buChar char="●"/>
              <a:defRPr>
                <a:solidFill>
                  <a:schemeClr val="dk1"/>
                </a:solidFill>
              </a:defRPr>
            </a:lvl7pPr>
            <a:lvl8pPr indent="-317500" lvl="7" marL="3657600" algn="l">
              <a:lnSpc>
                <a:spcPct val="115000"/>
              </a:lnSpc>
              <a:spcBef>
                <a:spcPts val="1600"/>
              </a:spcBef>
              <a:spcAft>
                <a:spcPts val="0"/>
              </a:spcAft>
              <a:buClr>
                <a:schemeClr val="dk1"/>
              </a:buClr>
              <a:buSzPts val="1400"/>
              <a:buChar char="○"/>
              <a:defRPr>
                <a:solidFill>
                  <a:schemeClr val="dk1"/>
                </a:solidFill>
              </a:defRPr>
            </a:lvl8pPr>
            <a:lvl9pPr indent="-317500" lvl="8" marL="4114800" algn="l">
              <a:lnSpc>
                <a:spcPct val="115000"/>
              </a:lnSpc>
              <a:spcBef>
                <a:spcPts val="1600"/>
              </a:spcBef>
              <a:spcAft>
                <a:spcPts val="1600"/>
              </a:spcAft>
              <a:buClr>
                <a:schemeClr val="dk1"/>
              </a:buClr>
              <a:buSzPts val="1400"/>
              <a:buChar char="■"/>
              <a:defRPr>
                <a:solidFill>
                  <a:schemeClr val="dk1"/>
                </a:solidFill>
              </a:defRPr>
            </a:lvl9pPr>
          </a:lstStyle>
          <a:p/>
        </p:txBody>
      </p:sp>
      <p:sp>
        <p:nvSpPr>
          <p:cNvPr id="40" name="Google Shape;40;p1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233775" y="8145800"/>
            <a:ext cx="4499100" cy="1165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2"/>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2"/>
          <p:cNvSpPr txBox="1"/>
          <p:nvPr/>
        </p:nvSpPr>
        <p:spPr>
          <a:xfrm>
            <a:off x="664050" y="2479375"/>
            <a:ext cx="5529900" cy="6337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lang="nl" sz="3600"/>
              <a:t>Bouw een tempel</a:t>
            </a:r>
            <a:endParaRPr b="0" i="0" sz="36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t/>
            </a:r>
            <a:endParaRPr b="0" i="0" sz="1100" u="none" cap="none" strike="noStrike">
              <a:solidFill>
                <a:srgbClr val="000000"/>
              </a:solidFill>
              <a:latin typeface="Arial"/>
              <a:ea typeface="Arial"/>
              <a:cs typeface="Arial"/>
              <a:sym typeface="Arial"/>
            </a:endParaRPr>
          </a:p>
          <a:p>
            <a:pPr indent="0" lvl="0" marL="0" rtl="0" algn="ctr">
              <a:lnSpc>
                <a:spcPct val="115000"/>
              </a:lnSpc>
              <a:spcBef>
                <a:spcPts val="0"/>
              </a:spcBef>
              <a:spcAft>
                <a:spcPts val="0"/>
              </a:spcAft>
              <a:buNone/>
            </a:pPr>
            <a:r>
              <a:rPr lang="nl" sz="1100">
                <a:solidFill>
                  <a:srgbClr val="F79646"/>
                </a:solidFill>
              </a:rPr>
              <a:t>2 Kronieken 34:8</a:t>
            </a:r>
            <a:endParaRPr sz="1100">
              <a:solidFill>
                <a:srgbClr val="F79646"/>
              </a:solidFill>
            </a:endParaRPr>
          </a:p>
          <a:p>
            <a:pPr indent="0" lvl="0" marL="0" rtl="0" algn="ctr">
              <a:lnSpc>
                <a:spcPct val="115000"/>
              </a:lnSpc>
              <a:spcBef>
                <a:spcPts val="0"/>
              </a:spcBef>
              <a:spcAft>
                <a:spcPts val="0"/>
              </a:spcAft>
              <a:buNone/>
            </a:pPr>
            <a:r>
              <a:rPr i="1" lang="nl" sz="1100">
                <a:solidFill>
                  <a:srgbClr val="F79646"/>
                </a:solidFill>
              </a:rPr>
              <a:t>Toen Josia achttien jaar koning was, wat hij nog steeds bezig om het land en de tempel van de Heer, zijn God, rein te maken. Toen gaf hij een opdracht aan de leider van de stad en aan de secretaris van de koning: zij moesten de tempel gaan herstellen.</a:t>
            </a:r>
            <a:endParaRPr i="1" sz="1100">
              <a:solidFill>
                <a:srgbClr val="F79646"/>
              </a:solidFill>
            </a:endParaRPr>
          </a:p>
          <a:p>
            <a:pPr indent="0" lvl="0" marL="0" rtl="0" algn="l">
              <a:lnSpc>
                <a:spcPct val="115000"/>
              </a:lnSpc>
              <a:spcBef>
                <a:spcPts val="0"/>
              </a:spcBef>
              <a:spcAft>
                <a:spcPts val="0"/>
              </a:spcAft>
              <a:buNone/>
            </a:pPr>
            <a:br>
              <a:rPr i="1" lang="nl">
                <a:solidFill>
                  <a:srgbClr val="F79646"/>
                </a:solidFill>
                <a:latin typeface="Calibri"/>
                <a:ea typeface="Calibri"/>
                <a:cs typeface="Calibri"/>
                <a:sym typeface="Calibri"/>
              </a:rPr>
            </a:br>
            <a:r>
              <a:rPr b="1" lang="nl" sz="1200"/>
              <a:t>Opdracht:</a:t>
            </a:r>
            <a:endParaRPr b="1" sz="1200"/>
          </a:p>
          <a:p>
            <a:pPr indent="0" lvl="0" marL="0" rtl="0" algn="l">
              <a:lnSpc>
                <a:spcPct val="115000"/>
              </a:lnSpc>
              <a:spcBef>
                <a:spcPts val="0"/>
              </a:spcBef>
              <a:spcAft>
                <a:spcPts val="0"/>
              </a:spcAft>
              <a:buNone/>
            </a:pPr>
            <a:r>
              <a:rPr lang="nl" sz="1200"/>
              <a:t>Bouw een tempel van de materialen die klaarstaan.</a:t>
            </a:r>
            <a:br>
              <a:rPr lang="nl" sz="1200"/>
            </a:br>
            <a:r>
              <a:rPr lang="nl" sz="1200"/>
              <a:t>Kijk naar de afbeeldingen van de tempel zoals die eruitzag in de tijd van Josia en probeer deze na te bouwen.</a:t>
            </a:r>
            <a:endParaRPr sz="1200"/>
          </a:p>
          <a:p>
            <a:pPr indent="0" lvl="0" marL="0" rtl="0" algn="l">
              <a:lnSpc>
                <a:spcPct val="115000"/>
              </a:lnSpc>
              <a:spcBef>
                <a:spcPts val="0"/>
              </a:spcBef>
              <a:spcAft>
                <a:spcPts val="0"/>
              </a:spcAft>
              <a:buNone/>
            </a:pPr>
            <a:br>
              <a:rPr b="1" lang="nl" sz="1200"/>
            </a:br>
            <a:r>
              <a:rPr b="1" lang="nl" sz="1200"/>
              <a:t>Vragen om door te praten:</a:t>
            </a:r>
            <a:br>
              <a:rPr b="1" lang="nl" sz="1200"/>
            </a:br>
            <a:endParaRPr b="1" sz="1200"/>
          </a:p>
          <a:p>
            <a:pPr indent="-304800" lvl="0" marL="457200" rtl="0" algn="l">
              <a:lnSpc>
                <a:spcPct val="115000"/>
              </a:lnSpc>
              <a:spcBef>
                <a:spcPts val="0"/>
              </a:spcBef>
              <a:spcAft>
                <a:spcPts val="0"/>
              </a:spcAft>
              <a:buSzPts val="1200"/>
              <a:buChar char="●"/>
            </a:pPr>
            <a:r>
              <a:rPr lang="nl" sz="1200"/>
              <a:t>Wat vind jij van de tempel uit de tijd van Josia?</a:t>
            </a:r>
            <a:endParaRPr sz="1200"/>
          </a:p>
          <a:p>
            <a:pPr indent="-304800" lvl="0" marL="457200" rtl="0" algn="l">
              <a:lnSpc>
                <a:spcPct val="115000"/>
              </a:lnSpc>
              <a:spcBef>
                <a:spcPts val="0"/>
              </a:spcBef>
              <a:spcAft>
                <a:spcPts val="0"/>
              </a:spcAft>
              <a:buSzPts val="1200"/>
              <a:buChar char="●"/>
            </a:pPr>
            <a:r>
              <a:rPr lang="nl" sz="1200"/>
              <a:t>Wat is een tempel eigenlijk? En waarvoor werd een tempel gebruikt in de bijbel?</a:t>
            </a:r>
            <a:endParaRPr sz="1200"/>
          </a:p>
          <a:p>
            <a:pPr indent="0" lvl="0" marL="0" marR="0" rtl="0" algn="ctr">
              <a:lnSpc>
                <a:spcPct val="100000"/>
              </a:lnSpc>
              <a:spcBef>
                <a:spcPts val="0"/>
              </a:spcBef>
              <a:spcAft>
                <a:spcPts val="0"/>
              </a:spcAft>
              <a:buClr>
                <a:srgbClr val="000000"/>
              </a:buClr>
              <a:buSzPts val="1600"/>
              <a:buFont typeface="Arial"/>
              <a:buNone/>
            </a:pPr>
            <a:r>
              <a:t/>
            </a:r>
            <a:endParaRPr i="1" sz="1200"/>
          </a:p>
          <a:p>
            <a:pPr indent="0" lvl="0" marL="0" marR="0" rtl="0" algn="l">
              <a:lnSpc>
                <a:spcPct val="100000"/>
              </a:lnSpc>
              <a:spcBef>
                <a:spcPts val="0"/>
              </a:spcBef>
              <a:spcAft>
                <a:spcPts val="0"/>
              </a:spcAft>
              <a:buClr>
                <a:srgbClr val="000000"/>
              </a:buClr>
              <a:buSzPts val="1600"/>
              <a:buFont typeface="Arial"/>
              <a:buNone/>
            </a:pPr>
            <a:r>
              <a:t/>
            </a:r>
            <a:endParaRPr b="1" i="0" sz="1200" u="none" cap="none" strike="noStrike">
              <a:solidFill>
                <a:srgbClr val="000000"/>
              </a:solidFill>
              <a:latin typeface="Arial"/>
              <a:ea typeface="Arial"/>
              <a:cs typeface="Arial"/>
              <a:sym typeface="Arial"/>
            </a:endParaRPr>
          </a:p>
        </p:txBody>
      </p:sp>
      <p:pic>
        <p:nvPicPr>
          <p:cNvPr id="55" name="Google Shape;55;p2"/>
          <p:cNvPicPr preferRelativeResize="0"/>
          <p:nvPr/>
        </p:nvPicPr>
        <p:blipFill>
          <a:blip r:embed="rId4">
            <a:alphaModFix/>
          </a:blip>
          <a:stretch>
            <a:fillRect/>
          </a:stretch>
        </p:blipFill>
        <p:spPr>
          <a:xfrm>
            <a:off x="2017273" y="7121700"/>
            <a:ext cx="2823450" cy="18823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